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DFAA-CFB4-415D-A634-F75F83FF7701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286908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6687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2017-01-06T16:49:33Z</dcterms:created>
  <dcterms:modified xsi:type="dcterms:W3CDTF">2017-01-09T10:36:02Z</dcterms:modified>
</cp:coreProperties>
</file>